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F6BB03-E096-44CA-8041-0C8FAF4D01FE}" type="datetimeFigureOut">
              <a:rPr lang="en-US" smtClean="0"/>
              <a:pPr/>
              <a:t>5/24/2010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A025DB-2A4B-4259-A76E-FB6F0A3D4A5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DA025DB-2A4B-4259-A76E-FB6F0A3D4A5F}"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BFC044E-F8D1-40B0-A9EC-CFE92B40987C}" type="datetimeFigureOut">
              <a:rPr lang="en-US" smtClean="0"/>
              <a:pPr/>
              <a:t>5/24/2010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59AAA4A-7B77-44BC-9252-6F4A0ADA40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FC044E-F8D1-40B0-A9EC-CFE92B40987C}"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AAA4A-7B77-44BC-9252-6F4A0ADA40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FC044E-F8D1-40B0-A9EC-CFE92B40987C}"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AAA4A-7B77-44BC-9252-6F4A0ADA40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BFC044E-F8D1-40B0-A9EC-CFE92B40987C}" type="datetimeFigureOut">
              <a:rPr lang="en-US" smtClean="0"/>
              <a:pPr/>
              <a:t>5/24/2010</a:t>
            </a:fld>
            <a:endParaRPr lang="en-US"/>
          </a:p>
        </p:txBody>
      </p:sp>
      <p:sp>
        <p:nvSpPr>
          <p:cNvPr id="9" name="Slide Number Placeholder 8"/>
          <p:cNvSpPr>
            <a:spLocks noGrp="1"/>
          </p:cNvSpPr>
          <p:nvPr>
            <p:ph type="sldNum" sz="quarter" idx="15"/>
          </p:nvPr>
        </p:nvSpPr>
        <p:spPr/>
        <p:txBody>
          <a:bodyPr rtlCol="0"/>
          <a:lstStyle/>
          <a:p>
            <a:fld id="{359AAA4A-7B77-44BC-9252-6F4A0ADA404E}"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BFC044E-F8D1-40B0-A9EC-CFE92B40987C}" type="datetimeFigureOut">
              <a:rPr lang="en-US" smtClean="0"/>
              <a:pPr/>
              <a:t>5/24/2010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59AAA4A-7B77-44BC-9252-6F4A0ADA404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BFC044E-F8D1-40B0-A9EC-CFE92B40987C}"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AAA4A-7B77-44BC-9252-6F4A0ADA404E}"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BFC044E-F8D1-40B0-A9EC-CFE92B40987C}" type="datetimeFigureOut">
              <a:rPr lang="en-US" smtClean="0"/>
              <a:pPr/>
              <a:t>5/24/2010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9AAA4A-7B77-44BC-9252-6F4A0ADA404E}"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BFC044E-F8D1-40B0-A9EC-CFE92B40987C}" type="datetimeFigureOut">
              <a:rPr lang="en-US" smtClean="0"/>
              <a:pPr/>
              <a:t>5/24/2010</a:t>
            </a:fld>
            <a:endParaRPr lang="en-US"/>
          </a:p>
        </p:txBody>
      </p:sp>
      <p:sp>
        <p:nvSpPr>
          <p:cNvPr id="7" name="Slide Number Placeholder 6"/>
          <p:cNvSpPr>
            <a:spLocks noGrp="1"/>
          </p:cNvSpPr>
          <p:nvPr>
            <p:ph type="sldNum" sz="quarter" idx="11"/>
          </p:nvPr>
        </p:nvSpPr>
        <p:spPr/>
        <p:txBody>
          <a:bodyPr rtlCol="0"/>
          <a:lstStyle/>
          <a:p>
            <a:fld id="{359AAA4A-7B77-44BC-9252-6F4A0ADA404E}"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C044E-F8D1-40B0-A9EC-CFE92B40987C}" type="datetimeFigureOut">
              <a:rPr lang="en-US" smtClean="0"/>
              <a:pPr/>
              <a:t>5/24/2010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9AAA4A-7B77-44BC-9252-6F4A0ADA40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BFC044E-F8D1-40B0-A9EC-CFE92B40987C}" type="datetimeFigureOut">
              <a:rPr lang="en-US" smtClean="0"/>
              <a:pPr/>
              <a:t>5/24/2010</a:t>
            </a:fld>
            <a:endParaRPr lang="en-US"/>
          </a:p>
        </p:txBody>
      </p:sp>
      <p:sp>
        <p:nvSpPr>
          <p:cNvPr id="22" name="Slide Number Placeholder 21"/>
          <p:cNvSpPr>
            <a:spLocks noGrp="1"/>
          </p:cNvSpPr>
          <p:nvPr>
            <p:ph type="sldNum" sz="quarter" idx="15"/>
          </p:nvPr>
        </p:nvSpPr>
        <p:spPr/>
        <p:txBody>
          <a:bodyPr rtlCol="0"/>
          <a:lstStyle/>
          <a:p>
            <a:fld id="{359AAA4A-7B77-44BC-9252-6F4A0ADA404E}"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BFC044E-F8D1-40B0-A9EC-CFE92B40987C}" type="datetimeFigureOut">
              <a:rPr lang="en-US" smtClean="0"/>
              <a:pPr/>
              <a:t>5/24/2010</a:t>
            </a:fld>
            <a:endParaRPr lang="en-US"/>
          </a:p>
        </p:txBody>
      </p:sp>
      <p:sp>
        <p:nvSpPr>
          <p:cNvPr id="18" name="Slide Number Placeholder 17"/>
          <p:cNvSpPr>
            <a:spLocks noGrp="1"/>
          </p:cNvSpPr>
          <p:nvPr>
            <p:ph type="sldNum" sz="quarter" idx="11"/>
          </p:nvPr>
        </p:nvSpPr>
        <p:spPr/>
        <p:txBody>
          <a:bodyPr rtlCol="0"/>
          <a:lstStyle/>
          <a:p>
            <a:fld id="{359AAA4A-7B77-44BC-9252-6F4A0ADA404E}"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BFC044E-F8D1-40B0-A9EC-CFE92B40987C}" type="datetimeFigureOut">
              <a:rPr lang="en-US" smtClean="0"/>
              <a:pPr/>
              <a:t>5/24/2010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59AAA4A-7B77-44BC-9252-6F4A0ADA40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Americas</a:t>
            </a:r>
            <a:endParaRPr lang="en-US" dirty="0"/>
          </a:p>
        </p:txBody>
      </p:sp>
      <p:sp>
        <p:nvSpPr>
          <p:cNvPr id="3" name="Subtitle 2"/>
          <p:cNvSpPr>
            <a:spLocks noGrp="1"/>
          </p:cNvSpPr>
          <p:nvPr>
            <p:ph type="subTitle" idx="1"/>
          </p:nvPr>
        </p:nvSpPr>
        <p:spPr/>
        <p:txBody>
          <a:bodyPr/>
          <a:lstStyle/>
          <a:p>
            <a:r>
              <a:rPr lang="en-US" dirty="0" smtClean="0"/>
              <a:t>By : Celeste and Christian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Toltec and Aztec</a:t>
            </a:r>
            <a:endParaRPr lang="en-US" dirty="0"/>
          </a:p>
        </p:txBody>
      </p:sp>
      <p:sp>
        <p:nvSpPr>
          <p:cNvPr id="3" name="Content Placeholder 2"/>
          <p:cNvSpPr>
            <a:spLocks noGrp="1"/>
          </p:cNvSpPr>
          <p:nvPr>
            <p:ph sz="quarter" idx="1"/>
          </p:nvPr>
        </p:nvSpPr>
        <p:spPr/>
        <p:txBody>
          <a:bodyPr/>
          <a:lstStyle/>
          <a:p>
            <a:r>
              <a:rPr lang="en-US" dirty="0" smtClean="0"/>
              <a:t>The Toltec invaded </a:t>
            </a:r>
            <a:r>
              <a:rPr lang="en-US" dirty="0" smtClean="0"/>
              <a:t>C</a:t>
            </a:r>
            <a:r>
              <a:rPr lang="en-US" dirty="0" smtClean="0"/>
              <a:t>entral Mexico from North</a:t>
            </a:r>
            <a:r>
              <a:rPr lang="en-US" dirty="0" smtClean="0"/>
              <a:t>.</a:t>
            </a:r>
          </a:p>
          <a:p>
            <a:r>
              <a:rPr lang="en-US" dirty="0" smtClean="0"/>
              <a:t>The Toltec were ruled by military class.</a:t>
            </a:r>
            <a:endParaRPr lang="en-US" dirty="0" smtClean="0"/>
          </a:p>
          <a:p>
            <a:r>
              <a:rPr lang="en-US" dirty="0" smtClean="0"/>
              <a:t>Capital City if Toltec is Tula.</a:t>
            </a:r>
          </a:p>
          <a:p>
            <a:r>
              <a:rPr lang="en-US" dirty="0" smtClean="0"/>
              <a:t>They encountered Maya.</a:t>
            </a:r>
          </a:p>
          <a:p>
            <a:r>
              <a:rPr lang="en-US" dirty="0" smtClean="0"/>
              <a:t>They w</a:t>
            </a:r>
            <a:r>
              <a:rPr lang="en-US" dirty="0" smtClean="0"/>
              <a:t>orshiped Quetzalcoatl</a:t>
            </a:r>
            <a:r>
              <a:rPr lang="en-US" dirty="0" smtClean="0"/>
              <a:t>, their god.</a:t>
            </a:r>
          </a:p>
          <a:p>
            <a:r>
              <a:rPr lang="en-US" dirty="0" smtClean="0"/>
              <a:t>Practiced sacrifice.</a:t>
            </a:r>
          </a:p>
          <a:p>
            <a:r>
              <a:rPr lang="en-US" dirty="0" smtClean="0"/>
              <a:t>The Aztec were wondering warriors before they became a civilization.</a:t>
            </a:r>
          </a:p>
          <a:p>
            <a:r>
              <a:rPr lang="en-US" dirty="0" smtClean="0"/>
              <a:t>They ruled Mexico.</a:t>
            </a:r>
          </a:p>
          <a:p>
            <a:r>
              <a:rPr lang="en-US" dirty="0" smtClean="0"/>
              <a:t>And the people had to pay taxes for the ruler.</a:t>
            </a:r>
            <a:endParaRPr lang="en-US"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Inca</a:t>
            </a:r>
            <a:endParaRPr lang="en-US" dirty="0"/>
          </a:p>
        </p:txBody>
      </p:sp>
      <p:sp>
        <p:nvSpPr>
          <p:cNvPr id="3" name="Content Placeholder 2"/>
          <p:cNvSpPr>
            <a:spLocks noGrp="1"/>
          </p:cNvSpPr>
          <p:nvPr>
            <p:ph sz="quarter" idx="1"/>
          </p:nvPr>
        </p:nvSpPr>
        <p:spPr/>
        <p:txBody>
          <a:bodyPr/>
          <a:lstStyle/>
          <a:p>
            <a:r>
              <a:rPr lang="en-US" dirty="0" smtClean="0"/>
              <a:t>The Inca worshiped sun and moon.</a:t>
            </a:r>
          </a:p>
          <a:p>
            <a:r>
              <a:rPr lang="en-US" dirty="0" smtClean="0"/>
              <a:t>The emperor ruled to improve the empire.</a:t>
            </a:r>
          </a:p>
          <a:p>
            <a:r>
              <a:rPr lang="en-US" dirty="0" smtClean="0"/>
              <a:t>They constructed storehouses throughout the empire.</a:t>
            </a:r>
          </a:p>
          <a:p>
            <a:r>
              <a:rPr lang="en-US" dirty="0" smtClean="0"/>
              <a:t>Hundreds of groups spoke different languages.</a:t>
            </a:r>
          </a:p>
          <a:p>
            <a:r>
              <a:rPr lang="en-US" dirty="0" smtClean="0"/>
              <a:t>One of those languages is Quechua.</a:t>
            </a:r>
          </a:p>
          <a:p>
            <a:r>
              <a:rPr lang="en-US" dirty="0" smtClean="0"/>
              <a:t>Quips, a series of knots on parallel strings.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lstStyle/>
          <a:p>
            <a:r>
              <a:rPr lang="en-US" dirty="0" smtClean="0"/>
              <a:t>How did climate change and affect the geography of the Americas?</a:t>
            </a:r>
          </a:p>
          <a:p>
            <a:r>
              <a:rPr lang="en-US" dirty="0" smtClean="0"/>
              <a:t>Why did Early Americas turn from hunting and gathering to agriculture?</a:t>
            </a:r>
          </a:p>
          <a:p>
            <a:r>
              <a:rPr lang="en-US" dirty="0" smtClean="0"/>
              <a:t>In what ways did the Early people of Western North America adapt their societies and resources available to them? </a:t>
            </a:r>
          </a:p>
          <a:p>
            <a:r>
              <a:rPr lang="en-US" dirty="0" smtClean="0"/>
              <a:t>What evidence is there that Eastern Woodlands societies were advanced cultures?</a:t>
            </a:r>
          </a:p>
          <a:p>
            <a:r>
              <a:rPr lang="en-US" dirty="0" smtClean="0"/>
              <a:t>How do Aztec and Inca differ in rule?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 Words</a:t>
            </a:r>
            <a:endParaRPr lang="en-US" dirty="0"/>
          </a:p>
        </p:txBody>
      </p:sp>
      <p:sp>
        <p:nvSpPr>
          <p:cNvPr id="3" name="Content Placeholder 2"/>
          <p:cNvSpPr>
            <a:spLocks noGrp="1"/>
          </p:cNvSpPr>
          <p:nvPr>
            <p:ph sz="quarter" idx="1"/>
          </p:nvPr>
        </p:nvSpPr>
        <p:spPr/>
        <p:txBody>
          <a:bodyPr/>
          <a:lstStyle/>
          <a:p>
            <a:r>
              <a:rPr lang="en-US" dirty="0" smtClean="0"/>
              <a:t>Strait</a:t>
            </a:r>
          </a:p>
          <a:p>
            <a:r>
              <a:rPr lang="en-US" dirty="0" smtClean="0"/>
              <a:t>Bering</a:t>
            </a:r>
          </a:p>
          <a:p>
            <a:r>
              <a:rPr lang="en-US" dirty="0" smtClean="0"/>
              <a:t>Potlatches</a:t>
            </a:r>
          </a:p>
          <a:p>
            <a:r>
              <a:rPr lang="en-US" dirty="0" smtClean="0"/>
              <a:t>Olmec</a:t>
            </a:r>
          </a:p>
          <a:p>
            <a:r>
              <a:rPr lang="en-US" dirty="0" smtClean="0"/>
              <a:t>Maya </a:t>
            </a:r>
          </a:p>
          <a:p>
            <a:r>
              <a:rPr lang="en-US" dirty="0" smtClean="0"/>
              <a:t>Quechua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60000"/>
                <a:lumOff val="40000"/>
              </a:schemeClr>
            </a:solidFill>
          </a:ln>
        </p:spPr>
        <p:txBody>
          <a:bodyPr/>
          <a:lstStyle/>
          <a:p>
            <a:r>
              <a:rPr lang="en-US" dirty="0" smtClean="0">
                <a:solidFill>
                  <a:schemeClr val="accent1"/>
                </a:solidFill>
              </a:rPr>
              <a:t>The End</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solidFill>
                  <a:schemeClr val="accent1"/>
                </a:solidFill>
              </a:rPr>
              <a:t>Have a wonder full day hoped you liked it.</a:t>
            </a:r>
            <a:endParaRPr lang="en-US" dirty="0" smtClean="0">
              <a:solidFill>
                <a:schemeClr val="accent1"/>
              </a:solidFill>
            </a:endParaRPr>
          </a:p>
          <a:p>
            <a:pPr>
              <a:buNone/>
            </a:pPr>
            <a:r>
              <a:rPr lang="en-US" sz="7200" dirty="0" smtClean="0">
                <a:solidFill>
                  <a:schemeClr val="accent1"/>
                </a:solidFill>
                <a:sym typeface="Wingdings" pitchFamily="2" charset="2"/>
              </a:rPr>
              <a:t></a:t>
            </a:r>
            <a:r>
              <a:rPr lang="en-US" sz="7200" dirty="0" smtClean="0">
                <a:solidFill>
                  <a:schemeClr val="accent1"/>
                </a:solidFill>
              </a:rPr>
              <a:t> </a:t>
            </a:r>
            <a:endParaRPr lang="en-US" sz="7200"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lstStyle/>
          <a:p>
            <a:r>
              <a:rPr lang="en-US" dirty="0" smtClean="0"/>
              <a:t>How did people arrive in the Americas?</a:t>
            </a:r>
          </a:p>
          <a:p>
            <a:r>
              <a:rPr lang="en-US" dirty="0" smtClean="0"/>
              <a:t>What changes did the development of agriculture bring to the Americans?</a:t>
            </a:r>
          </a:p>
          <a:p>
            <a:r>
              <a:rPr lang="en-US" dirty="0" smtClean="0"/>
              <a:t>How did the geography and climate affect life in different regions of North America?</a:t>
            </a:r>
          </a:p>
          <a:p>
            <a:r>
              <a:rPr lang="en-US" dirty="0" smtClean="0"/>
              <a:t>What were the characteristics </a:t>
            </a:r>
            <a:r>
              <a:rPr lang="en-US" dirty="0" smtClean="0"/>
              <a:t>of The Olmec, The Toltec, </a:t>
            </a:r>
            <a:r>
              <a:rPr lang="en-US" dirty="0" smtClean="0"/>
              <a:t>and Maya culture</a:t>
            </a:r>
            <a:r>
              <a:rPr lang="en-US" dirty="0" smtClean="0"/>
              <a:t>? </a:t>
            </a:r>
            <a:endParaRPr lang="en-US" dirty="0" smtClean="0"/>
          </a:p>
          <a:p>
            <a:r>
              <a:rPr lang="en-US" dirty="0" smtClean="0"/>
              <a:t>How did the Aztec and Inca build and strengthen their empires?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Asia Northward </a:t>
            </a:r>
            <a:endParaRPr lang="en-US" dirty="0"/>
          </a:p>
        </p:txBody>
      </p:sp>
      <p:sp>
        <p:nvSpPr>
          <p:cNvPr id="3" name="Content Placeholder 2"/>
          <p:cNvSpPr>
            <a:spLocks noGrp="1"/>
          </p:cNvSpPr>
          <p:nvPr>
            <p:ph sz="quarter" idx="1"/>
          </p:nvPr>
        </p:nvSpPr>
        <p:spPr/>
        <p:txBody>
          <a:bodyPr/>
          <a:lstStyle/>
          <a:p>
            <a:r>
              <a:rPr lang="en-US" dirty="0" smtClean="0"/>
              <a:t>Changes in Asia may have forced the first people who arrived in the Americas. From their they have gone to warmer climates. Many people may have been hunter-gatherers who depended on hunting, fishing, and collecting plants to live. Others migrated to </a:t>
            </a:r>
            <a:r>
              <a:rPr lang="en-US" dirty="0" smtClean="0"/>
              <a:t>Mesoamerica.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people who arrived </a:t>
            </a:r>
            <a:endParaRPr lang="en-US" dirty="0"/>
          </a:p>
        </p:txBody>
      </p:sp>
      <p:sp>
        <p:nvSpPr>
          <p:cNvPr id="3" name="Content Placeholder 2"/>
          <p:cNvSpPr>
            <a:spLocks noGrp="1"/>
          </p:cNvSpPr>
          <p:nvPr>
            <p:ph sz="quarter" idx="1"/>
          </p:nvPr>
        </p:nvSpPr>
        <p:spPr/>
        <p:txBody>
          <a:bodyPr/>
          <a:lstStyle/>
          <a:p>
            <a:r>
              <a:rPr lang="en-US" dirty="0" smtClean="0"/>
              <a:t>The first people to arrive were in the Americas were Nomads who lived by hunting wild animals and gathering plants. Mammoths and mastodons (elephant sized creatures) was what they hunted. Camels and horses were animals they followed through migration. After the glaciers melted the hunters relied on gathering plants. Then they started farming, in Mexico, then North and South. The first farmers cropped beans, corn, and squash.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Northwest</a:t>
            </a:r>
            <a:endParaRPr lang="en-US" dirty="0"/>
          </a:p>
        </p:txBody>
      </p:sp>
      <p:sp>
        <p:nvSpPr>
          <p:cNvPr id="3" name="Content Placeholder 2"/>
          <p:cNvSpPr>
            <a:spLocks noGrp="1"/>
          </p:cNvSpPr>
          <p:nvPr>
            <p:ph sz="quarter" idx="1"/>
          </p:nvPr>
        </p:nvSpPr>
        <p:spPr/>
        <p:txBody>
          <a:bodyPr/>
          <a:lstStyle/>
          <a:p>
            <a:r>
              <a:rPr lang="en-US" dirty="0" smtClean="0"/>
              <a:t>Many northwest groups relied on fishing. They were also were experts at weaving and woodworkers. People in the Pacific Northwest  held festivals called </a:t>
            </a:r>
            <a:r>
              <a:rPr lang="en-US" dirty="0" smtClean="0"/>
              <a:t>potlatches </a:t>
            </a:r>
            <a:r>
              <a:rPr lang="en-US" dirty="0" smtClean="0"/>
              <a:t>which is were a chief would display clan material goods like canoes.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Southwest</a:t>
            </a:r>
            <a:endParaRPr lang="en-US" dirty="0"/>
          </a:p>
        </p:txBody>
      </p:sp>
      <p:sp>
        <p:nvSpPr>
          <p:cNvPr id="3" name="Content Placeholder 2"/>
          <p:cNvSpPr>
            <a:spLocks noGrp="1"/>
          </p:cNvSpPr>
          <p:nvPr>
            <p:ph sz="quarter" idx="1"/>
          </p:nvPr>
        </p:nvSpPr>
        <p:spPr/>
        <p:txBody>
          <a:bodyPr/>
          <a:lstStyle/>
          <a:p>
            <a:r>
              <a:rPr lang="en-US" dirty="0" smtClean="0"/>
              <a:t>Archeologist aren’t sure when </a:t>
            </a:r>
            <a:r>
              <a:rPr lang="en-US" dirty="0" smtClean="0"/>
              <a:t>Honokam </a:t>
            </a:r>
            <a:r>
              <a:rPr lang="en-US" dirty="0" smtClean="0"/>
              <a:t>people first settled. The farmers flourished in the aid. </a:t>
            </a:r>
          </a:p>
          <a:p>
            <a:r>
              <a:rPr lang="en-US" dirty="0" smtClean="0"/>
              <a:t>They used networks of water fields and grew crops such as beans, corn, and cotton.</a:t>
            </a:r>
          </a:p>
          <a:p>
            <a:r>
              <a:rPr lang="en-US" dirty="0" smtClean="0"/>
              <a:t>When the climate changed they abandoned their communities.  </a:t>
            </a:r>
          </a:p>
          <a:p>
            <a:r>
              <a:rPr lang="en-US" dirty="0" smtClean="0"/>
              <a:t>Another Southwest group was, The Pueblo, they </a:t>
            </a:r>
            <a:r>
              <a:rPr lang="en-US" dirty="0" smtClean="0"/>
              <a:t>permanent houses </a:t>
            </a:r>
            <a:r>
              <a:rPr lang="en-US" dirty="0" smtClean="0"/>
              <a:t>with </a:t>
            </a:r>
            <a:r>
              <a:rPr lang="en-US" dirty="0" smtClean="0"/>
              <a:t>adobe, or sundried brick(s), and raised corn.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Plains &amp; Eastern Woodlands</a:t>
            </a:r>
            <a:endParaRPr lang="en-US" dirty="0"/>
          </a:p>
        </p:txBody>
      </p:sp>
      <p:sp>
        <p:nvSpPr>
          <p:cNvPr id="3" name="Content Placeholder 2"/>
          <p:cNvSpPr>
            <a:spLocks noGrp="1"/>
          </p:cNvSpPr>
          <p:nvPr>
            <p:ph sz="quarter" idx="1"/>
          </p:nvPr>
        </p:nvSpPr>
        <p:spPr/>
        <p:txBody>
          <a:bodyPr>
            <a:normAutofit fontScale="62500" lnSpcReduction="20000"/>
          </a:bodyPr>
          <a:lstStyle/>
          <a:p>
            <a:r>
              <a:rPr lang="en-US" dirty="0" smtClean="0"/>
              <a:t>The Great Plains- is the area between Rocky Mountain and Mississippi River.</a:t>
            </a:r>
          </a:p>
          <a:p>
            <a:r>
              <a:rPr lang="en-US" dirty="0" smtClean="0"/>
              <a:t>Buffalo is what they used to hunt because there were no horses at the time.</a:t>
            </a:r>
          </a:p>
          <a:p>
            <a:r>
              <a:rPr lang="en-US" dirty="0" smtClean="0"/>
              <a:t>They built corral were they drove the buffalo in.</a:t>
            </a:r>
          </a:p>
          <a:p>
            <a:r>
              <a:rPr lang="en-US" dirty="0" smtClean="0"/>
              <a:t>They hunt the buffalo by foot.</a:t>
            </a:r>
          </a:p>
          <a:p>
            <a:r>
              <a:rPr lang="en-US" dirty="0" smtClean="0"/>
              <a:t>They used buffalo for many things like : for food, clothes, and to build tepees.</a:t>
            </a:r>
          </a:p>
          <a:p>
            <a:r>
              <a:rPr lang="en-US" dirty="0" smtClean="0"/>
              <a:t>Buffalo became so important to them that they held ceremonies before and after the hunt.</a:t>
            </a:r>
          </a:p>
          <a:p>
            <a:r>
              <a:rPr lang="en-US" dirty="0" smtClean="0"/>
              <a:t>They made tools out of bones, stone, and wood.</a:t>
            </a:r>
          </a:p>
          <a:p>
            <a:r>
              <a:rPr lang="en-US" dirty="0" smtClean="0"/>
              <a:t>They also made pottery, some groups even farmed beans, corn, and squash.</a:t>
            </a:r>
          </a:p>
          <a:p>
            <a:r>
              <a:rPr lang="en-US" dirty="0" smtClean="0"/>
              <a:t>Eastern Woodland-</a:t>
            </a:r>
          </a:p>
          <a:p>
            <a:r>
              <a:rPr lang="en-US" dirty="0" smtClean="0"/>
              <a:t>One culture group developed in the region called </a:t>
            </a:r>
            <a:r>
              <a:rPr lang="en-US" dirty="0" err="1" smtClean="0"/>
              <a:t>Hopowell</a:t>
            </a:r>
            <a:r>
              <a:rPr lang="en-US" dirty="0" smtClean="0"/>
              <a:t>, they settled in Ohio Valley from 300 B.C. to 200 B.C.</a:t>
            </a:r>
          </a:p>
          <a:p>
            <a:r>
              <a:rPr lang="en-US" dirty="0" smtClean="0"/>
              <a:t>They were skilled artists.</a:t>
            </a:r>
          </a:p>
          <a:p>
            <a:r>
              <a:rPr lang="en-US" dirty="0" smtClean="0"/>
              <a:t>The Mississippians were another group.</a:t>
            </a:r>
          </a:p>
          <a:p>
            <a:r>
              <a:rPr lang="en-US" dirty="0" smtClean="0"/>
              <a:t>Corn was their most important crop.</a:t>
            </a:r>
          </a:p>
          <a:p>
            <a:pPr>
              <a:buNone/>
            </a:pPr>
            <a:r>
              <a:rPr lang="en-US" dirty="0" smtClean="0"/>
              <a:t> </a:t>
            </a:r>
            <a:r>
              <a:rPr lang="en-US" dirty="0" smtClean="0"/>
              <a:t>                        </a:t>
            </a:r>
          </a:p>
          <a:p>
            <a:pPr>
              <a:buNone/>
            </a:pPr>
            <a:r>
              <a:rPr lang="en-US" dirty="0" smtClean="0"/>
              <a:t> </a:t>
            </a:r>
          </a:p>
          <a:p>
            <a:pPr>
              <a:buNone/>
            </a:pPr>
            <a:r>
              <a:rPr lang="en-US" dirty="0" smtClean="0"/>
              <a:t>                    </a:t>
            </a:r>
          </a:p>
          <a:p>
            <a:pPr>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Olmec and Chauvin</a:t>
            </a:r>
            <a:endParaRPr lang="en-US" dirty="0"/>
          </a:p>
        </p:txBody>
      </p:sp>
      <p:sp>
        <p:nvSpPr>
          <p:cNvPr id="3" name="Content Placeholder 2"/>
          <p:cNvSpPr>
            <a:spLocks noGrp="1"/>
          </p:cNvSpPr>
          <p:nvPr>
            <p:ph sz="quarter" idx="1"/>
          </p:nvPr>
        </p:nvSpPr>
        <p:spPr/>
        <p:txBody>
          <a:bodyPr/>
          <a:lstStyle/>
          <a:p>
            <a:r>
              <a:rPr lang="en-US" dirty="0" smtClean="0"/>
              <a:t>The </a:t>
            </a:r>
            <a:r>
              <a:rPr lang="en-US" dirty="0" smtClean="0"/>
              <a:t>O</a:t>
            </a:r>
            <a:r>
              <a:rPr lang="en-US" dirty="0" smtClean="0"/>
              <a:t>lmec was the earliest civilization.</a:t>
            </a:r>
          </a:p>
          <a:p>
            <a:r>
              <a:rPr lang="en-US" dirty="0" smtClean="0"/>
              <a:t>The Olmec worshiped a god half jaguar and half human.</a:t>
            </a:r>
          </a:p>
          <a:p>
            <a:r>
              <a:rPr lang="en-US" dirty="0" smtClean="0"/>
              <a:t>When they left they left behind 15 stone heads.</a:t>
            </a:r>
          </a:p>
          <a:p>
            <a:r>
              <a:rPr lang="en-US" dirty="0" smtClean="0"/>
              <a:t>Each way 40 Tons.</a:t>
            </a:r>
          </a:p>
          <a:p>
            <a:r>
              <a:rPr lang="en-US" dirty="0" smtClean="0"/>
              <a:t>In Mexico in about the same time lived another civilization called Chauvin.</a:t>
            </a:r>
          </a:p>
          <a:p>
            <a:r>
              <a:rPr lang="en-US" dirty="0" smtClean="0"/>
              <a:t>They decorated seashells with images of cats.</a:t>
            </a:r>
          </a:p>
          <a:p>
            <a:pPr>
              <a:buNone/>
            </a:pPr>
            <a:r>
              <a:rPr lang="en-US" dirty="0" smtClean="0"/>
              <a:t>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Maya</a:t>
            </a:r>
            <a:endParaRPr lang="en-US" dirty="0"/>
          </a:p>
        </p:txBody>
      </p:sp>
      <p:sp>
        <p:nvSpPr>
          <p:cNvPr id="3" name="Content Placeholder 2"/>
          <p:cNvSpPr>
            <a:spLocks noGrp="1"/>
          </p:cNvSpPr>
          <p:nvPr>
            <p:ph sz="quarter" idx="1"/>
          </p:nvPr>
        </p:nvSpPr>
        <p:spPr/>
        <p:txBody>
          <a:bodyPr/>
          <a:lstStyle/>
          <a:p>
            <a:r>
              <a:rPr lang="en-US" dirty="0" smtClean="0"/>
              <a:t>They were the most advanced civilization.</a:t>
            </a:r>
          </a:p>
          <a:p>
            <a:r>
              <a:rPr lang="en-US" dirty="0" smtClean="0"/>
              <a:t>They were skilled architects and engineers.</a:t>
            </a:r>
          </a:p>
          <a:p>
            <a:r>
              <a:rPr lang="en-US" dirty="0" smtClean="0"/>
              <a:t>They also developed a complete writing system in Americas.</a:t>
            </a:r>
          </a:p>
          <a:p>
            <a:r>
              <a:rPr lang="en-US" dirty="0" smtClean="0"/>
              <a:t>They had many gods and the most important was the rain god.</a:t>
            </a:r>
          </a:p>
          <a:p>
            <a:r>
              <a:rPr lang="en-US" dirty="0" smtClean="0"/>
              <a:t>They also studied astronomy.</a:t>
            </a:r>
          </a:p>
          <a:p>
            <a:r>
              <a:rPr lang="en-US" dirty="0" smtClean="0"/>
              <a:t>Predicted solar eclipse and developed counting system with zero.</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TotalTime>
  <Words>787</Words>
  <Application>Microsoft Office PowerPoint</Application>
  <PresentationFormat>On-screen Show (4:3)</PresentationFormat>
  <Paragraphs>85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The Americas</vt:lpstr>
      <vt:lpstr>Questions</vt:lpstr>
      <vt:lpstr>Asia Northward </vt:lpstr>
      <vt:lpstr>First people who arrived </vt:lpstr>
      <vt:lpstr>The Northwest</vt:lpstr>
      <vt:lpstr>The Southwest</vt:lpstr>
      <vt:lpstr>The Great Plains &amp; Eastern Woodlands</vt:lpstr>
      <vt:lpstr>Olmec and Chauvin</vt:lpstr>
      <vt:lpstr>The Maya</vt:lpstr>
      <vt:lpstr>The Toltec and Aztec</vt:lpstr>
      <vt:lpstr>The Inca</vt:lpstr>
      <vt:lpstr>Questions</vt:lpstr>
      <vt:lpstr>Vocab. Words</vt:lpstr>
      <vt:lpstr>The End</vt:lpstr>
    </vt:vector>
  </TitlesOfParts>
  <Company>BOCC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Americas</dc:title>
  <dc:creator>Adult</dc:creator>
  <cp:lastModifiedBy> </cp:lastModifiedBy>
  <cp:revision>22</cp:revision>
  <dcterms:created xsi:type="dcterms:W3CDTF">2010-05-24T22:35:54Z</dcterms:created>
  <dcterms:modified xsi:type="dcterms:W3CDTF">2010-05-25T03:17:12Z</dcterms:modified>
</cp:coreProperties>
</file>